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5CFCA9-EF07-4052-82A2-536FA004AAE9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B7816FB-D1A6-4661-B25C-D1EE4402EA92}">
      <dgm:prSet/>
      <dgm:spPr/>
      <dgm:t>
        <a:bodyPr/>
        <a:lstStyle/>
        <a:p>
          <a:r>
            <a:rPr lang="fr-FR"/>
            <a:t>Arial Black</a:t>
          </a:r>
          <a:endParaRPr lang="en-US"/>
        </a:p>
      </dgm:t>
    </dgm:pt>
    <dgm:pt modelId="{5D931D90-9867-4B00-A257-00E250049796}" type="parTrans" cxnId="{7AC4FF9D-C5AB-4E86-A6EA-BA019035EAD8}">
      <dgm:prSet/>
      <dgm:spPr/>
      <dgm:t>
        <a:bodyPr/>
        <a:lstStyle/>
        <a:p>
          <a:endParaRPr lang="en-US"/>
        </a:p>
      </dgm:t>
    </dgm:pt>
    <dgm:pt modelId="{409BB4CF-A444-4430-B31F-17B5952692F8}" type="sibTrans" cxnId="{7AC4FF9D-C5AB-4E86-A6EA-BA019035EAD8}">
      <dgm:prSet/>
      <dgm:spPr/>
      <dgm:t>
        <a:bodyPr/>
        <a:lstStyle/>
        <a:p>
          <a:endParaRPr lang="en-US"/>
        </a:p>
      </dgm:t>
    </dgm:pt>
    <dgm:pt modelId="{5D8ECF8F-7F91-4CF2-A2CE-C48FBFB6B539}">
      <dgm:prSet/>
      <dgm:spPr/>
      <dgm:t>
        <a:bodyPr/>
        <a:lstStyle/>
        <a:p>
          <a:r>
            <a:rPr lang="fr-FR"/>
            <a:t>Helvetica</a:t>
          </a:r>
          <a:endParaRPr lang="en-US"/>
        </a:p>
      </dgm:t>
    </dgm:pt>
    <dgm:pt modelId="{7F670CF3-6084-4B75-BBAE-6FEBD8E8B200}" type="parTrans" cxnId="{D011F94D-B25A-4B4F-B760-0854929A9C52}">
      <dgm:prSet/>
      <dgm:spPr/>
      <dgm:t>
        <a:bodyPr/>
        <a:lstStyle/>
        <a:p>
          <a:endParaRPr lang="en-US"/>
        </a:p>
      </dgm:t>
    </dgm:pt>
    <dgm:pt modelId="{0CDB42DD-D97D-4F2D-A4ED-9FD837DFF087}" type="sibTrans" cxnId="{D011F94D-B25A-4B4F-B760-0854929A9C52}">
      <dgm:prSet/>
      <dgm:spPr/>
      <dgm:t>
        <a:bodyPr/>
        <a:lstStyle/>
        <a:p>
          <a:endParaRPr lang="en-US"/>
        </a:p>
      </dgm:t>
    </dgm:pt>
    <dgm:pt modelId="{33E7A933-DDC4-4C55-82DF-DFD285066C92}">
      <dgm:prSet/>
      <dgm:spPr/>
      <dgm:t>
        <a:bodyPr/>
        <a:lstStyle/>
        <a:p>
          <a:r>
            <a:rPr lang="fr-FR"/>
            <a:t>Sans-Serif</a:t>
          </a:r>
          <a:endParaRPr lang="en-US"/>
        </a:p>
      </dgm:t>
    </dgm:pt>
    <dgm:pt modelId="{F1772877-6559-4F11-8C41-F55BD72C148A}" type="parTrans" cxnId="{5564FCA0-EA58-4008-BC2D-27C361069539}">
      <dgm:prSet/>
      <dgm:spPr/>
      <dgm:t>
        <a:bodyPr/>
        <a:lstStyle/>
        <a:p>
          <a:endParaRPr lang="en-US"/>
        </a:p>
      </dgm:t>
    </dgm:pt>
    <dgm:pt modelId="{2340726E-57A6-44BC-9506-032375253A5A}" type="sibTrans" cxnId="{5564FCA0-EA58-4008-BC2D-27C361069539}">
      <dgm:prSet/>
      <dgm:spPr/>
      <dgm:t>
        <a:bodyPr/>
        <a:lstStyle/>
        <a:p>
          <a:endParaRPr lang="en-US"/>
        </a:p>
      </dgm:t>
    </dgm:pt>
    <dgm:pt modelId="{8B386B14-BB53-4997-B121-F92B7EBDEDE8}" type="pres">
      <dgm:prSet presAssocID="{E85CFCA9-EF07-4052-82A2-536FA004AAE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D53D6D6-9D88-49D7-86BB-145EFE03DB3D}" type="pres">
      <dgm:prSet presAssocID="{AB7816FB-D1A6-4661-B25C-D1EE4402EA92}" presName="hierRoot1" presStyleCnt="0"/>
      <dgm:spPr/>
    </dgm:pt>
    <dgm:pt modelId="{78C6C3B9-144B-457C-BC88-B1F9CA8498EC}" type="pres">
      <dgm:prSet presAssocID="{AB7816FB-D1A6-4661-B25C-D1EE4402EA92}" presName="composite" presStyleCnt="0"/>
      <dgm:spPr/>
    </dgm:pt>
    <dgm:pt modelId="{F0360453-6FAB-43BC-8943-64703121D57B}" type="pres">
      <dgm:prSet presAssocID="{AB7816FB-D1A6-4661-B25C-D1EE4402EA92}" presName="background" presStyleLbl="node0" presStyleIdx="0" presStyleCnt="3"/>
      <dgm:spPr/>
    </dgm:pt>
    <dgm:pt modelId="{295114CC-B504-46F0-B4DC-A5333B221C2B}" type="pres">
      <dgm:prSet presAssocID="{AB7816FB-D1A6-4661-B25C-D1EE4402EA92}" presName="text" presStyleLbl="fgAcc0" presStyleIdx="0" presStyleCnt="3">
        <dgm:presLayoutVars>
          <dgm:chPref val="3"/>
        </dgm:presLayoutVars>
      </dgm:prSet>
      <dgm:spPr/>
    </dgm:pt>
    <dgm:pt modelId="{C4AF0112-2089-4053-8276-28216F49A856}" type="pres">
      <dgm:prSet presAssocID="{AB7816FB-D1A6-4661-B25C-D1EE4402EA92}" presName="hierChild2" presStyleCnt="0"/>
      <dgm:spPr/>
    </dgm:pt>
    <dgm:pt modelId="{F131E8C1-57EC-42D6-A292-CCFD6AF750A1}" type="pres">
      <dgm:prSet presAssocID="{5D8ECF8F-7F91-4CF2-A2CE-C48FBFB6B539}" presName="hierRoot1" presStyleCnt="0"/>
      <dgm:spPr/>
    </dgm:pt>
    <dgm:pt modelId="{3F8AD0D7-4DFA-4436-B441-D414D29B55F6}" type="pres">
      <dgm:prSet presAssocID="{5D8ECF8F-7F91-4CF2-A2CE-C48FBFB6B539}" presName="composite" presStyleCnt="0"/>
      <dgm:spPr/>
    </dgm:pt>
    <dgm:pt modelId="{6BC574FD-86B6-4574-BE7F-A665F4287455}" type="pres">
      <dgm:prSet presAssocID="{5D8ECF8F-7F91-4CF2-A2CE-C48FBFB6B539}" presName="background" presStyleLbl="node0" presStyleIdx="1" presStyleCnt="3"/>
      <dgm:spPr/>
    </dgm:pt>
    <dgm:pt modelId="{6ABC6B02-1A86-4E15-B44C-A28B937EC36A}" type="pres">
      <dgm:prSet presAssocID="{5D8ECF8F-7F91-4CF2-A2CE-C48FBFB6B539}" presName="text" presStyleLbl="fgAcc0" presStyleIdx="1" presStyleCnt="3">
        <dgm:presLayoutVars>
          <dgm:chPref val="3"/>
        </dgm:presLayoutVars>
      </dgm:prSet>
      <dgm:spPr/>
    </dgm:pt>
    <dgm:pt modelId="{56EB78F4-4A37-463D-801F-E0C5C331117E}" type="pres">
      <dgm:prSet presAssocID="{5D8ECF8F-7F91-4CF2-A2CE-C48FBFB6B539}" presName="hierChild2" presStyleCnt="0"/>
      <dgm:spPr/>
    </dgm:pt>
    <dgm:pt modelId="{AD61E182-DEFC-469A-AEDC-5523E6F7AA86}" type="pres">
      <dgm:prSet presAssocID="{33E7A933-DDC4-4C55-82DF-DFD285066C92}" presName="hierRoot1" presStyleCnt="0"/>
      <dgm:spPr/>
    </dgm:pt>
    <dgm:pt modelId="{9E733160-DE1F-45D2-894F-0A84BC472AF2}" type="pres">
      <dgm:prSet presAssocID="{33E7A933-DDC4-4C55-82DF-DFD285066C92}" presName="composite" presStyleCnt="0"/>
      <dgm:spPr/>
    </dgm:pt>
    <dgm:pt modelId="{653C9F8A-72B1-4135-BB62-3F795E329748}" type="pres">
      <dgm:prSet presAssocID="{33E7A933-DDC4-4C55-82DF-DFD285066C92}" presName="background" presStyleLbl="node0" presStyleIdx="2" presStyleCnt="3"/>
      <dgm:spPr/>
    </dgm:pt>
    <dgm:pt modelId="{95519141-5DDC-49D4-9042-5A9D428758DB}" type="pres">
      <dgm:prSet presAssocID="{33E7A933-DDC4-4C55-82DF-DFD285066C92}" presName="text" presStyleLbl="fgAcc0" presStyleIdx="2" presStyleCnt="3">
        <dgm:presLayoutVars>
          <dgm:chPref val="3"/>
        </dgm:presLayoutVars>
      </dgm:prSet>
      <dgm:spPr/>
    </dgm:pt>
    <dgm:pt modelId="{A68C0276-8694-4AA9-9991-B382A3C7787F}" type="pres">
      <dgm:prSet presAssocID="{33E7A933-DDC4-4C55-82DF-DFD285066C92}" presName="hierChild2" presStyleCnt="0"/>
      <dgm:spPr/>
    </dgm:pt>
  </dgm:ptLst>
  <dgm:cxnLst>
    <dgm:cxn modelId="{7933D134-19F7-4267-BE55-B2212825E1D9}" type="presOf" srcId="{AB7816FB-D1A6-4661-B25C-D1EE4402EA92}" destId="{295114CC-B504-46F0-B4DC-A5333B221C2B}" srcOrd="0" destOrd="0" presId="urn:microsoft.com/office/officeart/2005/8/layout/hierarchy1"/>
    <dgm:cxn modelId="{50C4C142-1367-4235-9A45-EEB2417F9429}" type="presOf" srcId="{E85CFCA9-EF07-4052-82A2-536FA004AAE9}" destId="{8B386B14-BB53-4997-B121-F92B7EBDEDE8}" srcOrd="0" destOrd="0" presId="urn:microsoft.com/office/officeart/2005/8/layout/hierarchy1"/>
    <dgm:cxn modelId="{D011F94D-B25A-4B4F-B760-0854929A9C52}" srcId="{E85CFCA9-EF07-4052-82A2-536FA004AAE9}" destId="{5D8ECF8F-7F91-4CF2-A2CE-C48FBFB6B539}" srcOrd="1" destOrd="0" parTransId="{7F670CF3-6084-4B75-BBAE-6FEBD8E8B200}" sibTransId="{0CDB42DD-D97D-4F2D-A4ED-9FD837DFF087}"/>
    <dgm:cxn modelId="{4868F585-9CB4-471B-9935-6EA785937DC9}" type="presOf" srcId="{33E7A933-DDC4-4C55-82DF-DFD285066C92}" destId="{95519141-5DDC-49D4-9042-5A9D428758DB}" srcOrd="0" destOrd="0" presId="urn:microsoft.com/office/officeart/2005/8/layout/hierarchy1"/>
    <dgm:cxn modelId="{7AC4FF9D-C5AB-4E86-A6EA-BA019035EAD8}" srcId="{E85CFCA9-EF07-4052-82A2-536FA004AAE9}" destId="{AB7816FB-D1A6-4661-B25C-D1EE4402EA92}" srcOrd="0" destOrd="0" parTransId="{5D931D90-9867-4B00-A257-00E250049796}" sibTransId="{409BB4CF-A444-4430-B31F-17B5952692F8}"/>
    <dgm:cxn modelId="{5564FCA0-EA58-4008-BC2D-27C361069539}" srcId="{E85CFCA9-EF07-4052-82A2-536FA004AAE9}" destId="{33E7A933-DDC4-4C55-82DF-DFD285066C92}" srcOrd="2" destOrd="0" parTransId="{F1772877-6559-4F11-8C41-F55BD72C148A}" sibTransId="{2340726E-57A6-44BC-9506-032375253A5A}"/>
    <dgm:cxn modelId="{A1A367F4-2937-4CE2-8531-E6D386B8A3E6}" type="presOf" srcId="{5D8ECF8F-7F91-4CF2-A2CE-C48FBFB6B539}" destId="{6ABC6B02-1A86-4E15-B44C-A28B937EC36A}" srcOrd="0" destOrd="0" presId="urn:microsoft.com/office/officeart/2005/8/layout/hierarchy1"/>
    <dgm:cxn modelId="{CEA36279-54F8-4D08-9DDB-692B5EDD865A}" type="presParOf" srcId="{8B386B14-BB53-4997-B121-F92B7EBDEDE8}" destId="{5D53D6D6-9D88-49D7-86BB-145EFE03DB3D}" srcOrd="0" destOrd="0" presId="urn:microsoft.com/office/officeart/2005/8/layout/hierarchy1"/>
    <dgm:cxn modelId="{FFDCBD95-1DFC-4B77-B95C-61A1B9B844DA}" type="presParOf" srcId="{5D53D6D6-9D88-49D7-86BB-145EFE03DB3D}" destId="{78C6C3B9-144B-457C-BC88-B1F9CA8498EC}" srcOrd="0" destOrd="0" presId="urn:microsoft.com/office/officeart/2005/8/layout/hierarchy1"/>
    <dgm:cxn modelId="{7F6E847D-722C-4573-A523-4E2B0E5662B6}" type="presParOf" srcId="{78C6C3B9-144B-457C-BC88-B1F9CA8498EC}" destId="{F0360453-6FAB-43BC-8943-64703121D57B}" srcOrd="0" destOrd="0" presId="urn:microsoft.com/office/officeart/2005/8/layout/hierarchy1"/>
    <dgm:cxn modelId="{9579227C-6EC3-4B19-8049-44A17B45572D}" type="presParOf" srcId="{78C6C3B9-144B-457C-BC88-B1F9CA8498EC}" destId="{295114CC-B504-46F0-B4DC-A5333B221C2B}" srcOrd="1" destOrd="0" presId="urn:microsoft.com/office/officeart/2005/8/layout/hierarchy1"/>
    <dgm:cxn modelId="{72834E79-BD93-49C5-8E4F-1006AF24E16E}" type="presParOf" srcId="{5D53D6D6-9D88-49D7-86BB-145EFE03DB3D}" destId="{C4AF0112-2089-4053-8276-28216F49A856}" srcOrd="1" destOrd="0" presId="urn:microsoft.com/office/officeart/2005/8/layout/hierarchy1"/>
    <dgm:cxn modelId="{978AEF81-BD91-484A-BAE0-5CB7D56B466F}" type="presParOf" srcId="{8B386B14-BB53-4997-B121-F92B7EBDEDE8}" destId="{F131E8C1-57EC-42D6-A292-CCFD6AF750A1}" srcOrd="1" destOrd="0" presId="urn:microsoft.com/office/officeart/2005/8/layout/hierarchy1"/>
    <dgm:cxn modelId="{E2D09067-5A08-43C6-B02B-B96BF29CDD47}" type="presParOf" srcId="{F131E8C1-57EC-42D6-A292-CCFD6AF750A1}" destId="{3F8AD0D7-4DFA-4436-B441-D414D29B55F6}" srcOrd="0" destOrd="0" presId="urn:microsoft.com/office/officeart/2005/8/layout/hierarchy1"/>
    <dgm:cxn modelId="{4738BE13-8026-4AE1-B3F0-9D20CCF3F3B0}" type="presParOf" srcId="{3F8AD0D7-4DFA-4436-B441-D414D29B55F6}" destId="{6BC574FD-86B6-4574-BE7F-A665F4287455}" srcOrd="0" destOrd="0" presId="urn:microsoft.com/office/officeart/2005/8/layout/hierarchy1"/>
    <dgm:cxn modelId="{DB16793F-E25D-48EA-8BF9-558DAD58727A}" type="presParOf" srcId="{3F8AD0D7-4DFA-4436-B441-D414D29B55F6}" destId="{6ABC6B02-1A86-4E15-B44C-A28B937EC36A}" srcOrd="1" destOrd="0" presId="urn:microsoft.com/office/officeart/2005/8/layout/hierarchy1"/>
    <dgm:cxn modelId="{87EE6466-0F24-4681-8B33-A019C54B6729}" type="presParOf" srcId="{F131E8C1-57EC-42D6-A292-CCFD6AF750A1}" destId="{56EB78F4-4A37-463D-801F-E0C5C331117E}" srcOrd="1" destOrd="0" presId="urn:microsoft.com/office/officeart/2005/8/layout/hierarchy1"/>
    <dgm:cxn modelId="{A4645386-95B2-4B83-903F-AC44B324AF8E}" type="presParOf" srcId="{8B386B14-BB53-4997-B121-F92B7EBDEDE8}" destId="{AD61E182-DEFC-469A-AEDC-5523E6F7AA86}" srcOrd="2" destOrd="0" presId="urn:microsoft.com/office/officeart/2005/8/layout/hierarchy1"/>
    <dgm:cxn modelId="{82E76154-25D2-47F8-B8DD-162DFBCEDDE3}" type="presParOf" srcId="{AD61E182-DEFC-469A-AEDC-5523E6F7AA86}" destId="{9E733160-DE1F-45D2-894F-0A84BC472AF2}" srcOrd="0" destOrd="0" presId="urn:microsoft.com/office/officeart/2005/8/layout/hierarchy1"/>
    <dgm:cxn modelId="{1572B9FE-B5FE-4567-AA78-7DA835B997B0}" type="presParOf" srcId="{9E733160-DE1F-45D2-894F-0A84BC472AF2}" destId="{653C9F8A-72B1-4135-BB62-3F795E329748}" srcOrd="0" destOrd="0" presId="urn:microsoft.com/office/officeart/2005/8/layout/hierarchy1"/>
    <dgm:cxn modelId="{2C2114AF-AF78-4610-A5B8-E9E8309CB735}" type="presParOf" srcId="{9E733160-DE1F-45D2-894F-0A84BC472AF2}" destId="{95519141-5DDC-49D4-9042-5A9D428758DB}" srcOrd="1" destOrd="0" presId="urn:microsoft.com/office/officeart/2005/8/layout/hierarchy1"/>
    <dgm:cxn modelId="{6E34E793-C430-4113-8501-04D9534B6C61}" type="presParOf" srcId="{AD61E182-DEFC-469A-AEDC-5523E6F7AA86}" destId="{A68C0276-8694-4AA9-9991-B382A3C7787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60453-6FAB-43BC-8943-64703121D57B}">
      <dsp:nvSpPr>
        <dsp:cNvPr id="0" name=""/>
        <dsp:cNvSpPr/>
      </dsp:nvSpPr>
      <dsp:spPr>
        <a:xfrm>
          <a:off x="0" y="942984"/>
          <a:ext cx="2598092" cy="1649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5114CC-B504-46F0-B4DC-A5333B221C2B}">
      <dsp:nvSpPr>
        <dsp:cNvPr id="0" name=""/>
        <dsp:cNvSpPr/>
      </dsp:nvSpPr>
      <dsp:spPr>
        <a:xfrm>
          <a:off x="288676" y="1217227"/>
          <a:ext cx="2598092" cy="16497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/>
            <a:t>Arial Black</a:t>
          </a:r>
          <a:endParaRPr lang="en-US" sz="4200" kern="1200"/>
        </a:p>
      </dsp:txBody>
      <dsp:txXfrm>
        <a:off x="336997" y="1265548"/>
        <a:ext cx="2501450" cy="1553146"/>
      </dsp:txXfrm>
    </dsp:sp>
    <dsp:sp modelId="{6BC574FD-86B6-4574-BE7F-A665F4287455}">
      <dsp:nvSpPr>
        <dsp:cNvPr id="0" name=""/>
        <dsp:cNvSpPr/>
      </dsp:nvSpPr>
      <dsp:spPr>
        <a:xfrm>
          <a:off x="3175446" y="942984"/>
          <a:ext cx="2598092" cy="1649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C6B02-1A86-4E15-B44C-A28B937EC36A}">
      <dsp:nvSpPr>
        <dsp:cNvPr id="0" name=""/>
        <dsp:cNvSpPr/>
      </dsp:nvSpPr>
      <dsp:spPr>
        <a:xfrm>
          <a:off x="3464123" y="1217227"/>
          <a:ext cx="2598092" cy="16497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/>
            <a:t>Helvetica</a:t>
          </a:r>
          <a:endParaRPr lang="en-US" sz="4200" kern="1200"/>
        </a:p>
      </dsp:txBody>
      <dsp:txXfrm>
        <a:off x="3512444" y="1265548"/>
        <a:ext cx="2501450" cy="1553146"/>
      </dsp:txXfrm>
    </dsp:sp>
    <dsp:sp modelId="{653C9F8A-72B1-4135-BB62-3F795E329748}">
      <dsp:nvSpPr>
        <dsp:cNvPr id="0" name=""/>
        <dsp:cNvSpPr/>
      </dsp:nvSpPr>
      <dsp:spPr>
        <a:xfrm>
          <a:off x="6350892" y="942984"/>
          <a:ext cx="2598092" cy="1649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519141-5DDC-49D4-9042-5A9D428758DB}">
      <dsp:nvSpPr>
        <dsp:cNvPr id="0" name=""/>
        <dsp:cNvSpPr/>
      </dsp:nvSpPr>
      <dsp:spPr>
        <a:xfrm>
          <a:off x="6639569" y="1217227"/>
          <a:ext cx="2598092" cy="16497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/>
            <a:t>Sans-Serif</a:t>
          </a:r>
          <a:endParaRPr lang="en-US" sz="4200" kern="1200"/>
        </a:p>
      </dsp:txBody>
      <dsp:txXfrm>
        <a:off x="6687890" y="1265548"/>
        <a:ext cx="2501450" cy="1553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46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6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41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7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52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94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592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8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19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08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95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841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2" r:id="rId6"/>
    <p:sldLayoutId id="2147483698" r:id="rId7"/>
    <p:sldLayoutId id="2147483699" r:id="rId8"/>
    <p:sldLayoutId id="2147483700" r:id="rId9"/>
    <p:sldLayoutId id="2147483701" r:id="rId10"/>
    <p:sldLayoutId id="214748370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1ED172-2352-B37C-B4D7-6BF338E2E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578" b="68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5DCE126-B1F3-109D-C1DE-89DE88CA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Charte Graphique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864418B-4744-BD67-BC48-8CE58294F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Présentée par NoWorry Corporation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661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669F72C-E3FB-4C48-AEBD-AF7AC0D74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CA22715-D05D-465E-A9CB-5AD7BC6C9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60A1E1-1C42-C315-F1CF-DC4C95564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180" y="2288987"/>
            <a:ext cx="4009639" cy="2283013"/>
          </a:xfrm>
        </p:spPr>
        <p:txBody>
          <a:bodyPr anchor="ctr">
            <a:normAutofit/>
          </a:bodyPr>
          <a:lstStyle/>
          <a:p>
            <a:pPr algn="ctr"/>
            <a:r>
              <a:rPr lang="fr-FR">
                <a:solidFill>
                  <a:schemeClr val="bg1"/>
                </a:solidFill>
              </a:rPr>
              <a:t>Logo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5056052-4C78-A528-2463-F0284673E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709" y="2677368"/>
            <a:ext cx="4401385" cy="11874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0716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02A0454-5A43-4688-B3D0-C341D4700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6F54D-04EF-4345-A564-7A7B57B6C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A63FA5D-402E-473D-AF05-018BE28B2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3"/>
            <a:ext cx="10667999" cy="53339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D4E57-B58C-921A-3F14-BD382D019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24000"/>
            <a:ext cx="4572000" cy="25813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couleurs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20D3D82-8B25-4DD9-9924-4CEAD450C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1206" y="4572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DFF51F5D-4685-49E9-A917-F727050718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1776" y="1256820"/>
            <a:ext cx="4336744" cy="43367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0580D10-6B36-82FD-8481-E4EC06F88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570964" y="1092141"/>
            <a:ext cx="380011" cy="2371276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941C8D8-2B6B-DFCD-53D8-20C55C6E3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8560142" y="1784579"/>
            <a:ext cx="380011" cy="237127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1537CAD-0D1F-A59D-E258-CDE5D9C85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560142" y="2546581"/>
            <a:ext cx="380012" cy="237127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44C1A47-36E6-10C4-4084-06A7A99D7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542701" y="3296439"/>
            <a:ext cx="425714" cy="238210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74F6E55D-621E-D7CF-6C43-01F683CB2DA6}"/>
              </a:ext>
            </a:extLst>
          </p:cNvPr>
          <p:cNvSpPr txBox="1">
            <a:spLocks/>
          </p:cNvSpPr>
          <p:nvPr/>
        </p:nvSpPr>
        <p:spPr>
          <a:xfrm>
            <a:off x="7655742" y="2572037"/>
            <a:ext cx="5022034" cy="5534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Rgb (57,57,206)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04CD0F8A-4CE3-0280-B0AA-28BFCA6A2D57}"/>
              </a:ext>
            </a:extLst>
          </p:cNvPr>
          <p:cNvSpPr txBox="1">
            <a:spLocks/>
          </p:cNvSpPr>
          <p:nvPr/>
        </p:nvSpPr>
        <p:spPr>
          <a:xfrm>
            <a:off x="7655742" y="3007270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Rgb (21,21,156)</a:t>
            </a:r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DCDE5A50-AF94-E510-918F-9958776F3873}"/>
              </a:ext>
            </a:extLst>
          </p:cNvPr>
          <p:cNvSpPr txBox="1">
            <a:spLocks/>
          </p:cNvSpPr>
          <p:nvPr/>
        </p:nvSpPr>
        <p:spPr>
          <a:xfrm>
            <a:off x="7655742" y="1543553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dirty="0"/>
              <a:t>Rgb (13,64,114)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BF871276-081D-C4B7-1A01-79A106245CC5}"/>
              </a:ext>
            </a:extLst>
          </p:cNvPr>
          <p:cNvSpPr txBox="1">
            <a:spLocks/>
          </p:cNvSpPr>
          <p:nvPr/>
        </p:nvSpPr>
        <p:spPr>
          <a:xfrm>
            <a:off x="7564508" y="3742729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100" dirty="0">
                <a:solidFill>
                  <a:schemeClr val="accent3">
                    <a:lumMod val="75000"/>
                  </a:schemeClr>
                </a:solidFill>
              </a:rPr>
              <a:t>Rgb (221,221,221)</a:t>
            </a:r>
          </a:p>
        </p:txBody>
      </p:sp>
    </p:spTree>
    <p:extLst>
      <p:ext uri="{BB962C8B-B14F-4D97-AF65-F5344CB8AC3E}">
        <p14:creationId xmlns:p14="http://schemas.microsoft.com/office/powerpoint/2010/main" val="35358666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105A99-3D84-3FC3-D65D-42AEC3CE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fr-FR"/>
              <a:t>Police d’ecriture</a:t>
            </a:r>
          </a:p>
        </p:txBody>
      </p:sp>
      <p:graphicFrame>
        <p:nvGraphicFramePr>
          <p:cNvPr id="22" name="Espace réservé du contenu 2">
            <a:extLst>
              <a:ext uri="{FF2B5EF4-FFF2-40B4-BE49-F238E27FC236}">
                <a16:creationId xmlns:a16="http://schemas.microsoft.com/office/drawing/2014/main" id="{749D7803-3C1B-068D-F688-C67E8328F6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765645"/>
              </p:ext>
            </p:extLst>
          </p:nvPr>
        </p:nvGraphicFramePr>
        <p:xfrm>
          <a:off x="1430338" y="2286000"/>
          <a:ext cx="9237662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25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9298DAE-94F6-4849-9E74-4B4C2F0DA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06F54D-04EF-4345-A564-7A7B57B6C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16">
            <a:extLst>
              <a:ext uri="{FF2B5EF4-FFF2-40B4-BE49-F238E27FC236}">
                <a16:creationId xmlns:a16="http://schemas.microsoft.com/office/drawing/2014/main" id="{4A63FA5D-402E-473D-AF05-018BE28B2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3"/>
            <a:ext cx="10667999" cy="53339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E3533A-3E5B-0026-9D9E-C15DC1B59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24000"/>
            <a:ext cx="4572000" cy="25813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images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0D3D82-8B25-4DD9-9924-4CEAD450C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1206" y="4572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DFF51F5D-4685-49E9-A917-F727050718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1776" y="1256820"/>
            <a:ext cx="4336744" cy="43367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E025EF4-BEE4-7DDC-6250-E8BF2F21F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1175" y="2339266"/>
            <a:ext cx="2945487" cy="9288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97029CE-94B9-565A-7727-7FA2F69E9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953" y="3589402"/>
            <a:ext cx="1761931" cy="12779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330985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0E0E787-6A3F-4579-9E73-AC9FBB0E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87B812C-3070-452B-83FE-78736A4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022103-9451-0B9E-F76F-F48AC201A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097740"/>
            <a:ext cx="3810000" cy="15827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video</a:t>
            </a:r>
          </a:p>
        </p:txBody>
      </p:sp>
      <p:pic>
        <p:nvPicPr>
          <p:cNvPr id="4" name="diapo_home">
            <a:hlinkClick r:id="" action="ppaction://media"/>
            <a:extLst>
              <a:ext uri="{FF2B5EF4-FFF2-40B4-BE49-F238E27FC236}">
                <a16:creationId xmlns:a16="http://schemas.microsoft.com/office/drawing/2014/main" id="{EAE27A3E-4297-35C7-2E07-8E26588663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658348"/>
            <a:ext cx="5345365" cy="354130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51B3B56-501F-42FF-8534-28EF7857B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97080"/>
            <a:ext cx="97115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293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534F1A-10F7-C644-5A6C-78DAE4ED9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Rgb (57,57,206)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B01B6995-591A-AB8A-0EFD-E4AA653909F5}"/>
              </a:ext>
            </a:extLst>
          </p:cNvPr>
          <p:cNvSpPr txBox="1">
            <a:spLocks/>
          </p:cNvSpPr>
          <p:nvPr/>
        </p:nvSpPr>
        <p:spPr>
          <a:xfrm>
            <a:off x="1429566" y="1903004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Rgb (21,21,156)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6F5F4A8D-8E14-22C0-1E8F-B0619D4BD8E3}"/>
              </a:ext>
            </a:extLst>
          </p:cNvPr>
          <p:cNvSpPr txBox="1">
            <a:spLocks/>
          </p:cNvSpPr>
          <p:nvPr/>
        </p:nvSpPr>
        <p:spPr>
          <a:xfrm>
            <a:off x="1358446" y="291106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Rgb (13,64,114)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C674099-BAA2-E762-1DE5-EEC5B053A564}"/>
              </a:ext>
            </a:extLst>
          </p:cNvPr>
          <p:cNvSpPr txBox="1">
            <a:spLocks/>
          </p:cNvSpPr>
          <p:nvPr/>
        </p:nvSpPr>
        <p:spPr>
          <a:xfrm>
            <a:off x="1358446" y="3919118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Rgb (221,221,221)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8F4553D7-5A26-8626-3F07-C8391CF6C223}"/>
              </a:ext>
            </a:extLst>
          </p:cNvPr>
          <p:cNvSpPr txBox="1">
            <a:spLocks/>
          </p:cNvSpPr>
          <p:nvPr/>
        </p:nvSpPr>
        <p:spPr>
          <a:xfrm>
            <a:off x="1358446" y="478050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Rgb (232,232,232)</a:t>
            </a:r>
          </a:p>
        </p:txBody>
      </p:sp>
    </p:spTree>
    <p:extLst>
      <p:ext uri="{BB962C8B-B14F-4D97-AF65-F5344CB8AC3E}">
        <p14:creationId xmlns:p14="http://schemas.microsoft.com/office/powerpoint/2010/main" val="1361838970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AnalogousFromRegularSeedLeftStep">
      <a:dk1>
        <a:srgbClr val="000000"/>
      </a:dk1>
      <a:lt1>
        <a:srgbClr val="FFFFFF"/>
      </a:lt1>
      <a:dk2>
        <a:srgbClr val="231D3A"/>
      </a:dk2>
      <a:lt2>
        <a:srgbClr val="E2E8E2"/>
      </a:lt2>
      <a:accent1>
        <a:srgbClr val="E729DE"/>
      </a:accent1>
      <a:accent2>
        <a:srgbClr val="8E17D5"/>
      </a:accent2>
      <a:accent3>
        <a:srgbClr val="5129E7"/>
      </a:accent3>
      <a:accent4>
        <a:srgbClr val="173ED5"/>
      </a:accent4>
      <a:accent5>
        <a:srgbClr val="299FE7"/>
      </a:accent5>
      <a:accent6>
        <a:srgbClr val="14B6B0"/>
      </a:accent6>
      <a:hlink>
        <a:srgbClr val="329636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52</Words>
  <Application>Microsoft Office PowerPoint</Application>
  <PresentationFormat>Grand écran</PresentationFormat>
  <Paragraphs>19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Trade Gothic Next Cond</vt:lpstr>
      <vt:lpstr>Trade Gothic Next Light</vt:lpstr>
      <vt:lpstr>PortalVTI</vt:lpstr>
      <vt:lpstr>Charte Graphique</vt:lpstr>
      <vt:lpstr>Logo</vt:lpstr>
      <vt:lpstr>couleurs</vt:lpstr>
      <vt:lpstr>Police d’ecriture</vt:lpstr>
      <vt:lpstr>images</vt:lpstr>
      <vt:lpstr>video</vt:lpstr>
      <vt:lpstr>Rgb (57,57,206)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Charte Graphique</dc:title>
  <dc:creator>David Koffi</dc:creator>
  <cp:lastModifiedBy>David Koffi</cp:lastModifiedBy>
  <cp:revision>2</cp:revision>
  <dcterms:created xsi:type="dcterms:W3CDTF">2023-01-11T09:41:41Z</dcterms:created>
  <dcterms:modified xsi:type="dcterms:W3CDTF">2023-01-11T10:24:00Z</dcterms:modified>
</cp:coreProperties>
</file>

<file path=docProps/thumbnail.jpeg>
</file>